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57" r:id="rId3"/>
    <p:sldId id="258" r:id="rId4"/>
    <p:sldId id="259" r:id="rId5"/>
    <p:sldId id="260" r:id="rId6"/>
    <p:sldId id="261" r:id="rId7"/>
    <p:sldId id="262" r:id="rId8"/>
    <p:sldId id="263" r:id="rId9"/>
    <p:sldId id="264" r:id="rId10"/>
    <p:sldId id="267" r:id="rId11"/>
    <p:sldId id="266" r:id="rId12"/>
    <p:sldId id="265"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1" d="100"/>
          <a:sy n="91" d="100"/>
        </p:scale>
        <p:origin x="-126"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04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3008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32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50499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48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5/9/2016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6123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5/9/2016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2576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5/9/2016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51605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5/9/2016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6610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5/9/2016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80758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5/9/2016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717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5/9/2016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1802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ceramicartsdaily.org/pottery-making-techniques/handbuilding-techniques/how-to-slab-build-a-simple-darted-cu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vNMT8s7ftYU" TargetMode="External"/><Relationship Id="rId2" Type="http://schemas.openxmlformats.org/officeDocument/2006/relationships/hyperlink" Target="https://www.youtube.com/watch?v=bFYZwjXN1EI" TargetMode="External"/><Relationship Id="rId1" Type="http://schemas.openxmlformats.org/officeDocument/2006/relationships/slideLayout" Target="../slideLayouts/slideLayout2.xml"/><Relationship Id="rId5" Type="http://schemas.openxmlformats.org/officeDocument/2006/relationships/hyperlink" Target="https://www.youtube.com/watch?v=n9Q9y1O7CgI" TargetMode="External"/><Relationship Id="rId4" Type="http://schemas.openxmlformats.org/officeDocument/2006/relationships/hyperlink" Target="https://www.youtube.com/watch?v=NlJOvoaeTY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Darted Cups</a:t>
            </a:r>
            <a:endParaRPr lang="en-CA" dirty="0"/>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237344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kiefferceramics.files.wordpress.com/2013/06/kieffer-matryoshka-doll-cup-in-progress.jpg?w=270&amp;h=2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1440"/>
            <a:ext cx="6779623" cy="6779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https://kiefferceramics.files.wordpress.com/2013/07/kristen-kieffer-matryoshka-quail-and-nouveau-cups.jpg?w=270&amp;h=2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137" y="0"/>
            <a:ext cx="7175863" cy="7175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88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www.cbacon.com/wp-content/uploads/2015/08/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857997"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https://s-media-cache-ak0.pinimg.com/564x/90/b2/a1/90b2a19a731b55427a994f4a23eea6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6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s-media-cache-ak0.pinimg.com/564x/da/7e/23/da7e23e1ca253829dfe9c0ccccbb8e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s-media-cache-ak0.pinimg.com/236x/eb/60/01/eb60014cb1484b0b459c10a8ca6beca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189" y="0"/>
            <a:ext cx="5294811" cy="686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2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barn(inVertical)">
                                      <p:cBhvr>
                                        <p:cTn id="14"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s://lh5.googleusercontent.com/6jTJXH_5IeB07lnomJoTbVluNAd5wNEMPiTlJCh7fWzhlzu6HIMeMynCCGMZDMuEAPJIkCC7MIbcuuo0H6C71s48ndbNokUsx9A8eOZOLnI70PJynZ5HmB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7027817" cy="68921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https://s-media-cache-ak0.pinimg.com/236x/cc/9c/fd/cc9cfdfdbb451d17515ccdfe2ae2b66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233" y="1"/>
            <a:ext cx="5493768" cy="363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4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Once again….</a:t>
            </a:r>
            <a:endParaRPr lang="en-CA" dirty="0"/>
          </a:p>
        </p:txBody>
      </p:sp>
      <p:sp>
        <p:nvSpPr>
          <p:cNvPr id="3" name="Content Placeholder 2"/>
          <p:cNvSpPr>
            <a:spLocks noGrp="1"/>
          </p:cNvSpPr>
          <p:nvPr>
            <p:ph idx="1"/>
          </p:nvPr>
        </p:nvSpPr>
        <p:spPr/>
        <p:txBody>
          <a:bodyPr/>
          <a:lstStyle/>
          <a:p>
            <a:r>
              <a:rPr lang="en-CA" dirty="0" smtClean="0"/>
              <a:t>You are creating:</a:t>
            </a:r>
          </a:p>
          <a:p>
            <a:r>
              <a:rPr lang="en-CA" dirty="0" smtClean="0"/>
              <a:t>a darted cup, </a:t>
            </a:r>
          </a:p>
          <a:p>
            <a:r>
              <a:rPr lang="en-CA" dirty="0" smtClean="0"/>
              <a:t>with a base and a foot,</a:t>
            </a:r>
          </a:p>
          <a:p>
            <a:r>
              <a:rPr lang="en-CA" dirty="0" smtClean="0"/>
              <a:t>a handle,</a:t>
            </a:r>
          </a:p>
          <a:p>
            <a:r>
              <a:rPr lang="en-CA" dirty="0"/>
              <a:t>d</a:t>
            </a:r>
            <a:r>
              <a:rPr lang="en-CA" dirty="0" smtClean="0"/>
              <a:t>ecorated in underglazes in a repeat pattern.</a:t>
            </a:r>
          </a:p>
          <a:p>
            <a:endParaRPr lang="en-CA" dirty="0"/>
          </a:p>
        </p:txBody>
      </p:sp>
    </p:spTree>
    <p:extLst>
      <p:ext uri="{BB962C8B-B14F-4D97-AF65-F5344CB8AC3E}">
        <p14:creationId xmlns:p14="http://schemas.microsoft.com/office/powerpoint/2010/main" val="289210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Slab method</a:t>
            </a:r>
            <a:endParaRPr lang="en-CA" dirty="0"/>
          </a:p>
        </p:txBody>
      </p:sp>
      <p:sp>
        <p:nvSpPr>
          <p:cNvPr id="3" name="Content Placeholder 2"/>
          <p:cNvSpPr>
            <a:spLocks noGrp="1"/>
          </p:cNvSpPr>
          <p:nvPr>
            <p:ph idx="1"/>
          </p:nvPr>
        </p:nvSpPr>
        <p:spPr>
          <a:xfrm>
            <a:off x="1024128" y="1674055"/>
            <a:ext cx="9720073" cy="2231588"/>
          </a:xfrm>
        </p:spPr>
        <p:txBody>
          <a:bodyPr>
            <a:normAutofit lnSpcReduction="10000"/>
          </a:bodyPr>
          <a:lstStyle/>
          <a:p>
            <a:r>
              <a:rPr lang="en-CA" sz="3200" dirty="0" smtClean="0"/>
              <a:t>We have just completed creating Japanese tea bowls using the pinch pot method of hand building. We also rolled out flat slabs to create textured tiles. Using the slab method once again, we will explore functional pottery with a classic form: the darted cup.</a:t>
            </a:r>
          </a:p>
          <a:p>
            <a:endParaRPr lang="en-CA" dirty="0"/>
          </a:p>
        </p:txBody>
      </p:sp>
      <p:pic>
        <p:nvPicPr>
          <p:cNvPr id="1030" name="Picture 6" descr="http://ceramicartsdaily.org/wp-content/uploads/2015/01/summerfielddarted_6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414" y="3905643"/>
            <a:ext cx="5905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0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1000"/>
                                        <p:tgtEl>
                                          <p:spTgt spid="1030"/>
                                        </p:tgtEl>
                                      </p:cBhvr>
                                    </p:animEffect>
                                    <p:anim calcmode="lin" valueType="num">
                                      <p:cBhvr>
                                        <p:cTn id="22" dur="1000" fill="hold"/>
                                        <p:tgtEl>
                                          <p:spTgt spid="1030"/>
                                        </p:tgtEl>
                                        <p:attrNameLst>
                                          <p:attrName>ppt_x</p:attrName>
                                        </p:attrNameLst>
                                      </p:cBhvr>
                                      <p:tavLst>
                                        <p:tav tm="0">
                                          <p:val>
                                            <p:strVal val="#ppt_x"/>
                                          </p:val>
                                        </p:tav>
                                        <p:tav tm="100000">
                                          <p:val>
                                            <p:strVal val="#ppt_x"/>
                                          </p:val>
                                        </p:tav>
                                      </p:tavLst>
                                    </p:anim>
                                    <p:anim calcmode="lin" valueType="num">
                                      <p:cBhvr>
                                        <p:cTn id="23"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43692"/>
            <a:ext cx="9720072" cy="1267098"/>
          </a:xfrm>
        </p:spPr>
        <p:txBody>
          <a:bodyPr/>
          <a:lstStyle/>
          <a:p>
            <a:r>
              <a:rPr lang="en-CA" dirty="0" smtClean="0"/>
              <a:t>How to make a darted cup</a:t>
            </a:r>
            <a:endParaRPr lang="en-CA" dirty="0"/>
          </a:p>
        </p:txBody>
      </p:sp>
      <p:sp>
        <p:nvSpPr>
          <p:cNvPr id="3" name="Content Placeholder 2"/>
          <p:cNvSpPr>
            <a:spLocks noGrp="1"/>
          </p:cNvSpPr>
          <p:nvPr>
            <p:ph idx="1"/>
          </p:nvPr>
        </p:nvSpPr>
        <p:spPr>
          <a:xfrm>
            <a:off x="1024128" y="1175657"/>
            <a:ext cx="9720073" cy="770709"/>
          </a:xfrm>
        </p:spPr>
        <p:txBody>
          <a:bodyPr/>
          <a:lstStyle/>
          <a:p>
            <a:r>
              <a:rPr lang="en-CA" dirty="0" smtClean="0"/>
              <a:t>1. Once you have a nicely wedged piece of clay, roll out a slab.</a:t>
            </a:r>
            <a:endParaRPr lang="en-CA" dirty="0"/>
          </a:p>
        </p:txBody>
      </p:sp>
      <p:pic>
        <p:nvPicPr>
          <p:cNvPr id="3074" name="Picture 2" descr="http://f.tqn.com/y/pottery/1/5/M/4/-/-/frame_sl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359" y="1828800"/>
            <a:ext cx="5029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86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352697"/>
            <a:ext cx="9720073" cy="1319349"/>
          </a:xfrm>
        </p:spPr>
        <p:txBody>
          <a:bodyPr>
            <a:normAutofit/>
          </a:bodyPr>
          <a:lstStyle/>
          <a:p>
            <a:r>
              <a:rPr lang="en-CA" sz="4400" dirty="0" smtClean="0"/>
              <a:t>2. Using the template, cut out a rectangle.</a:t>
            </a:r>
            <a:endParaRPr lang="en-CA" sz="4400" dirty="0"/>
          </a:p>
        </p:txBody>
      </p:sp>
      <p:pic>
        <p:nvPicPr>
          <p:cNvPr id="2052" name="Picture 4" descr="http://blogs.getty.edu/iris/files/2013/12/4_worksh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747" y="1325445"/>
            <a:ext cx="8298833" cy="553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02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9625" y="195943"/>
            <a:ext cx="9720073" cy="4023360"/>
          </a:xfrm>
        </p:spPr>
        <p:txBody>
          <a:bodyPr>
            <a:normAutofit/>
          </a:bodyPr>
          <a:lstStyle/>
          <a:p>
            <a:r>
              <a:rPr lang="en-CA" sz="3600" dirty="0" smtClean="0"/>
              <a:t>3. Score and slip the rectangle slab into a cylinder.</a:t>
            </a:r>
            <a:endParaRPr lang="en-CA" sz="3600" dirty="0"/>
          </a:p>
        </p:txBody>
      </p:sp>
      <p:pic>
        <p:nvPicPr>
          <p:cNvPr id="5122" name="Picture 2" descr="https://s3.amazonaws.com/amacobrent/project_steps/media/654/large_Tea_Bowl_Proj_6.jpg?14211753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128" y="806500"/>
            <a:ext cx="8068666" cy="605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60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442" y="391886"/>
            <a:ext cx="9720073" cy="2481943"/>
          </a:xfrm>
        </p:spPr>
        <p:txBody>
          <a:bodyPr>
            <a:normAutofit/>
          </a:bodyPr>
          <a:lstStyle/>
          <a:p>
            <a:r>
              <a:rPr lang="en-CA" sz="2800" dirty="0" smtClean="0"/>
              <a:t>4</a:t>
            </a:r>
            <a:r>
              <a:rPr lang="en-CA" sz="2800" dirty="0"/>
              <a:t>. </a:t>
            </a:r>
            <a:r>
              <a:rPr lang="en-CA" sz="2800" dirty="0" smtClean="0"/>
              <a:t>Here’s where it gets a little complicated… Let’s see the next steps visually!</a:t>
            </a:r>
          </a:p>
          <a:p>
            <a:r>
              <a:rPr lang="en-CA" sz="2800" dirty="0" smtClean="0">
                <a:hlinkClick r:id="rId2"/>
              </a:rPr>
              <a:t>http</a:t>
            </a:r>
            <a:r>
              <a:rPr lang="en-CA" sz="2800" dirty="0">
                <a:hlinkClick r:id="rId2"/>
              </a:rPr>
              <a:t>://ceramicartsdaily.org/pottery-making-techniques/handbuilding-techniques/how-to-slab-build-a-simple-darted-cup</a:t>
            </a:r>
            <a:r>
              <a:rPr lang="en-CA" sz="2800" dirty="0" smtClean="0">
                <a:hlinkClick r:id="rId2"/>
              </a:rPr>
              <a:t>/</a:t>
            </a:r>
            <a:endParaRPr lang="en-CA" sz="2800" dirty="0" smtClean="0"/>
          </a:p>
          <a:p>
            <a:endParaRPr lang="en-CA" sz="2800" dirty="0"/>
          </a:p>
        </p:txBody>
      </p:sp>
      <p:pic>
        <p:nvPicPr>
          <p:cNvPr id="4" name="Picture 2" descr="http://ceramicartsdaily.org/wp-content/uploads/2014/05/ZlotSummerfield_Imag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260" y="2991395"/>
            <a:ext cx="5883964" cy="3866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65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274320"/>
            <a:ext cx="9720073" cy="6035040"/>
          </a:xfrm>
        </p:spPr>
        <p:txBody>
          <a:bodyPr>
            <a:normAutofit/>
          </a:bodyPr>
          <a:lstStyle/>
          <a:p>
            <a:r>
              <a:rPr lang="en-CA" sz="3200" dirty="0" smtClean="0"/>
              <a:t>Once you’ve created your darted cup with the bottom and the foot, it’s time to add a handle.</a:t>
            </a:r>
          </a:p>
          <a:p>
            <a:r>
              <a:rPr lang="en-CA" sz="3200" dirty="0">
                <a:hlinkClick r:id="rId2"/>
              </a:rPr>
              <a:t>https://</a:t>
            </a:r>
            <a:r>
              <a:rPr lang="en-CA" sz="3200" dirty="0" smtClean="0">
                <a:hlinkClick r:id="rId2"/>
              </a:rPr>
              <a:t>www.youtube.com/watch?v=bFYZwjXN1EI</a:t>
            </a:r>
            <a:r>
              <a:rPr lang="en-CA" sz="3200" dirty="0" smtClean="0"/>
              <a:t> (Simon Leach pulling hands)</a:t>
            </a:r>
          </a:p>
          <a:p>
            <a:r>
              <a:rPr lang="en-CA" sz="3200" dirty="0">
                <a:hlinkClick r:id="rId3"/>
              </a:rPr>
              <a:t>https://</a:t>
            </a:r>
            <a:r>
              <a:rPr lang="en-CA" sz="3200" dirty="0" smtClean="0">
                <a:hlinkClick r:id="rId3"/>
              </a:rPr>
              <a:t>www.youtube.com/watch?v=vNMT8s7ftYU</a:t>
            </a:r>
            <a:r>
              <a:rPr lang="en-CA" sz="3200" dirty="0" smtClean="0"/>
              <a:t> (Simon Leach part 2, pulling off the pot</a:t>
            </a:r>
          </a:p>
          <a:p>
            <a:r>
              <a:rPr lang="en-CA" sz="3200" dirty="0">
                <a:hlinkClick r:id="rId4"/>
              </a:rPr>
              <a:t>https://</a:t>
            </a:r>
            <a:r>
              <a:rPr lang="en-CA" sz="3200" dirty="0" smtClean="0">
                <a:hlinkClick r:id="rId4"/>
              </a:rPr>
              <a:t>www.youtube.com/watch?v=NlJOvoaeTYU</a:t>
            </a:r>
            <a:r>
              <a:rPr lang="en-CA" sz="3200" dirty="0" smtClean="0"/>
              <a:t> (How </a:t>
            </a:r>
            <a:r>
              <a:rPr lang="en-CA" sz="3200" dirty="0"/>
              <a:t>to Make Refined Handles by Combining Coiling &amp; Pulling | BEN </a:t>
            </a:r>
            <a:r>
              <a:rPr lang="en-CA" sz="3200" dirty="0" smtClean="0"/>
              <a:t>CARTER)</a:t>
            </a:r>
          </a:p>
          <a:p>
            <a:r>
              <a:rPr lang="en-CA" sz="3200" dirty="0">
                <a:hlinkClick r:id="rId5"/>
              </a:rPr>
              <a:t>https://</a:t>
            </a:r>
            <a:r>
              <a:rPr lang="en-CA" sz="3200" dirty="0" smtClean="0">
                <a:hlinkClick r:id="rId5"/>
              </a:rPr>
              <a:t>www.youtube.com/watch?v=n9Q9y1O7CgI</a:t>
            </a:r>
            <a:r>
              <a:rPr lang="en-CA" sz="3200" dirty="0" smtClean="0"/>
              <a:t> (Handles three ways)</a:t>
            </a:r>
          </a:p>
          <a:p>
            <a:endParaRPr lang="en-CA" sz="3200" dirty="0"/>
          </a:p>
        </p:txBody>
      </p:sp>
    </p:spTree>
    <p:extLst>
      <p:ext uri="{BB962C8B-B14F-4D97-AF65-F5344CB8AC3E}">
        <p14:creationId xmlns:p14="http://schemas.microsoft.com/office/powerpoint/2010/main" val="404320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45582"/>
            <a:ext cx="9720072" cy="1499616"/>
          </a:xfrm>
        </p:spPr>
        <p:txBody>
          <a:bodyPr/>
          <a:lstStyle/>
          <a:p>
            <a:r>
              <a:rPr lang="en-CA" dirty="0" smtClean="0"/>
              <a:t>Underglazes and Pattern</a:t>
            </a:r>
            <a:endParaRPr lang="en-CA" dirty="0"/>
          </a:p>
        </p:txBody>
      </p:sp>
      <p:sp>
        <p:nvSpPr>
          <p:cNvPr id="3" name="Content Placeholder 2"/>
          <p:cNvSpPr>
            <a:spLocks noGrp="1"/>
          </p:cNvSpPr>
          <p:nvPr>
            <p:ph idx="1"/>
          </p:nvPr>
        </p:nvSpPr>
        <p:spPr>
          <a:xfrm>
            <a:off x="1024128" y="1397725"/>
            <a:ext cx="9720073" cy="5264331"/>
          </a:xfrm>
        </p:spPr>
        <p:txBody>
          <a:bodyPr>
            <a:noAutofit/>
          </a:bodyPr>
          <a:lstStyle/>
          <a:p>
            <a:r>
              <a:rPr lang="en-CA" sz="2800" dirty="0" smtClean="0"/>
              <a:t>For this project, we will be focussing on the principle of pattern.</a:t>
            </a:r>
          </a:p>
          <a:p>
            <a:r>
              <a:rPr lang="en-CA" sz="2800" dirty="0"/>
              <a:t>Pattern refers to the repetition or reoccurrence of a design element, exact or varied, which establishes a visual beat</a:t>
            </a:r>
            <a:r>
              <a:rPr lang="en-CA" sz="2800" dirty="0" smtClean="0"/>
              <a:t>.</a:t>
            </a:r>
          </a:p>
          <a:p>
            <a:r>
              <a:rPr lang="en-CA" sz="2800" dirty="0" smtClean="0"/>
              <a:t>Using underglazes, you will create a pattern on your darted cup.</a:t>
            </a:r>
          </a:p>
          <a:p>
            <a:r>
              <a:rPr lang="en-CA" sz="2800" dirty="0" smtClean="0"/>
              <a:t>Consider colour schemes in your design and keep your repeated pattern simple, clean and graphic. You may use the pattern you created in the previous semester.</a:t>
            </a:r>
          </a:p>
          <a:p>
            <a:r>
              <a:rPr lang="en-CA" sz="2800" dirty="0" smtClean="0"/>
              <a:t>The cup will then be bisque fired, after which you will need a clear glaze on top to seal your design and make it food safe.</a:t>
            </a:r>
          </a:p>
          <a:p>
            <a:endParaRPr lang="en-CA" sz="2800" dirty="0"/>
          </a:p>
        </p:txBody>
      </p:sp>
    </p:spTree>
    <p:extLst>
      <p:ext uri="{BB962C8B-B14F-4D97-AF65-F5344CB8AC3E}">
        <p14:creationId xmlns:p14="http://schemas.microsoft.com/office/powerpoint/2010/main" val="426050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hsceramics.weebly.com/uploads/2/6/0/3/26032053/3315706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9407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japanpotterynet.com/en/upload/save_image/00358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7395" y="0"/>
            <a:ext cx="6914606" cy="691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6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52"/>
                                        </p:tgtEl>
                                        <p:attrNameLst>
                                          <p:attrName>style.visibility</p:attrName>
                                        </p:attrNameLst>
                                      </p:cBhvr>
                                      <p:to>
                                        <p:strVal val="visible"/>
                                      </p:to>
                                    </p:set>
                                    <p:animEffect transition="in" filter="fade">
                                      <p:cBhvr>
                                        <p:cTn id="14" dur="1000"/>
                                        <p:tgtEl>
                                          <p:spTgt spid="6152"/>
                                        </p:tgtEl>
                                      </p:cBhvr>
                                    </p:animEffect>
                                    <p:anim calcmode="lin" valueType="num">
                                      <p:cBhvr>
                                        <p:cTn id="15" dur="1000" fill="hold"/>
                                        <p:tgtEl>
                                          <p:spTgt spid="6152"/>
                                        </p:tgtEl>
                                        <p:attrNameLst>
                                          <p:attrName>ppt_x</p:attrName>
                                        </p:attrNameLst>
                                      </p:cBhvr>
                                      <p:tavLst>
                                        <p:tav tm="0">
                                          <p:val>
                                            <p:strVal val="#ppt_x"/>
                                          </p:val>
                                        </p:tav>
                                        <p:tav tm="100000">
                                          <p:val>
                                            <p:strVal val="#ppt_x"/>
                                          </p:val>
                                        </p:tav>
                                      </p:tavLst>
                                    </p:anim>
                                    <p:anim calcmode="lin" valueType="num">
                                      <p:cBhvr>
                                        <p:cTn id="16" dur="1000" fill="hold"/>
                                        <p:tgtEl>
                                          <p:spTgt spid="6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224</TotalTime>
  <Words>326</Words>
  <Application>Microsoft Office PowerPoint</Application>
  <PresentationFormat>Custom</PresentationFormat>
  <Paragraphs>26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Integral</vt:lpstr>
      <vt:lpstr>Darted Cups</vt:lpstr>
      <vt:lpstr>Slab method</vt:lpstr>
      <vt:lpstr>How to make a darted cup</vt:lpstr>
      <vt:lpstr>PowerPoint Presentation</vt:lpstr>
      <vt:lpstr>PowerPoint Presentation</vt:lpstr>
      <vt:lpstr>PowerPoint Presentation</vt:lpstr>
      <vt:lpstr>PowerPoint Presentation</vt:lpstr>
      <vt:lpstr>Underglazes and Pattern</vt:lpstr>
      <vt:lpstr>PowerPoint Presentation</vt:lpstr>
      <vt:lpstr>PowerPoint Presentation</vt:lpstr>
      <vt:lpstr>PowerPoint Presentation</vt:lpstr>
      <vt:lpstr>PowerPoint Presentation</vt:lpstr>
      <vt:lpstr>PowerPoint Presentation</vt:lpstr>
      <vt:lpstr>Once again….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Darted Cups</dc:title>
  <dc:creator>User</dc:creator>
  <cp:lastModifiedBy>Lynn Glover</cp:lastModifiedBy>
  <cp:revision>17</cp:revision>
  <dcterms:created xsi:type="dcterms:W3CDTF">2016-02-14T03:00:00Z</dcterms:created>
  <dcterms:modified xsi:type="dcterms:W3CDTF">2016-05-09T21:18:46Z</dcterms:modified>
</cp:coreProperties>
</file>